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2.xml" ContentType="application/vnd.openxmlformats-officedocument.theme+xml"/>
  <Override PartName="/ppt/slideLayouts/slideLayout3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  <p:sldMasterId id="2147483657" r:id="rId3"/>
  </p:sldMasterIdLst>
  <p:notesMasterIdLst>
    <p:notesMasterId r:id="rId10"/>
  </p:notesMasterIdLst>
  <p:handoutMasterIdLst>
    <p:handoutMasterId r:id="rId11"/>
  </p:handoutMasterIdLst>
  <p:sldIdLst>
    <p:sldId id="423" r:id="rId4"/>
    <p:sldId id="468" r:id="rId5"/>
    <p:sldId id="469" r:id="rId6"/>
    <p:sldId id="470" r:id="rId7"/>
    <p:sldId id="474" r:id="rId8"/>
    <p:sldId id="472" r:id="rId9"/>
  </p:sldIdLst>
  <p:sldSz cx="14725650" cy="7561263"/>
  <p:notesSz cx="6797675" cy="9926638"/>
  <p:defaultTextStyle>
    <a:defPPr>
      <a:defRPr lang="ko-KR"/>
    </a:defPPr>
    <a:lvl1pPr marL="0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07549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215099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822650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430199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037751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645296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252849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4860400" algn="l" defTabSz="1215099" rtl="0" eaLnBrk="1" latinLnBrk="1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0" orient="horz" pos="703" userDrawn="1">
          <p15:clr>
            <a:srgbClr val="A4A3A4"/>
          </p15:clr>
        </p15:guide>
        <p15:guide id="12" pos="737" userDrawn="1">
          <p15:clr>
            <a:srgbClr val="A4A3A4"/>
          </p15:clr>
        </p15:guide>
        <p15:guide id="16" orient="horz" pos="3062" userDrawn="1">
          <p15:clr>
            <a:srgbClr val="A4A3A4"/>
          </p15:clr>
        </p15:guide>
        <p15:guide id="17" pos="4139" userDrawn="1">
          <p15:clr>
            <a:srgbClr val="A4A3A4"/>
          </p15:clr>
        </p15:guide>
        <p15:guide id="18" pos="5772" userDrawn="1">
          <p15:clr>
            <a:srgbClr val="A4A3A4"/>
          </p15:clr>
        </p15:guide>
        <p15:guide id="19" pos="7405" userDrawn="1">
          <p15:clr>
            <a:srgbClr val="A4A3A4"/>
          </p15:clr>
        </p15:guide>
        <p15:guide id="20" pos="250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장 수진" initials="장수" lastIdx="0" clrIdx="0">
    <p:extLst>
      <p:ext uri="{19B8F6BF-5375-455C-9EA6-DF929625EA0E}">
        <p15:presenceInfo xmlns:p15="http://schemas.microsoft.com/office/powerpoint/2012/main" userId="S-1-5-21-3144115721-1675346756-2002408875-1889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15B77"/>
    <a:srgbClr val="1F60A9"/>
    <a:srgbClr val="099FC0"/>
    <a:srgbClr val="1A589F"/>
    <a:srgbClr val="2B70BD"/>
    <a:srgbClr val="ECEFF4"/>
    <a:srgbClr val="222632"/>
    <a:srgbClr val="0089D0"/>
    <a:srgbClr val="00AFEC"/>
    <a:srgbClr val="57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밝은 스타일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669" autoAdjust="0"/>
    <p:restoredTop sz="94845" autoAdjust="0"/>
  </p:normalViewPr>
  <p:slideViewPr>
    <p:cSldViewPr>
      <p:cViewPr varScale="1">
        <p:scale>
          <a:sx n="90" d="100"/>
          <a:sy n="90" d="100"/>
        </p:scale>
        <p:origin x="114" y="450"/>
      </p:cViewPr>
      <p:guideLst>
        <p:guide orient="horz" pos="703"/>
        <p:guide pos="737"/>
        <p:guide orient="horz" pos="3062"/>
        <p:guide pos="4139"/>
        <p:guide pos="5772"/>
        <p:guide pos="7405"/>
        <p:guide pos="2506"/>
      </p:guideLst>
    </p:cSldViewPr>
  </p:slideViewPr>
  <p:outlineViewPr>
    <p:cViewPr>
      <p:scale>
        <a:sx n="33" d="100"/>
        <a:sy n="33" d="100"/>
      </p:scale>
      <p:origin x="0" y="1469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4" d="100"/>
          <a:sy n="64" d="100"/>
        </p:scale>
        <p:origin x="3390" y="60"/>
      </p:cViewPr>
      <p:guideLst/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768" cy="497587"/>
          </a:xfrm>
          <a:prstGeom prst="rect">
            <a:avLst/>
          </a:prstGeom>
        </p:spPr>
        <p:txBody>
          <a:bodyPr vert="horz" lIns="149523" tIns="74762" rIns="149523" bIns="74762" rtlCol="0"/>
          <a:lstStyle>
            <a:lvl1pPr algn="l">
              <a:defRPr sz="2000"/>
            </a:lvl1pPr>
          </a:lstStyle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1908" y="1"/>
            <a:ext cx="2945768" cy="497587"/>
          </a:xfrm>
          <a:prstGeom prst="rect">
            <a:avLst/>
          </a:prstGeom>
        </p:spPr>
        <p:txBody>
          <a:bodyPr vert="horz" lIns="149523" tIns="74762" rIns="149523" bIns="74762" rtlCol="0"/>
          <a:lstStyle>
            <a:lvl1pPr algn="r">
              <a:defRPr sz="2000"/>
            </a:lvl1pPr>
          </a:lstStyle>
          <a:p>
            <a:fld id="{D1FCD8DB-989A-45D2-8E3B-E3528E28CAE2}" type="datetimeFigureOut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2022-03-03</a:t>
            </a:fld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1" y="9429052"/>
            <a:ext cx="2945768" cy="497587"/>
          </a:xfrm>
          <a:prstGeom prst="rect">
            <a:avLst/>
          </a:prstGeom>
        </p:spPr>
        <p:txBody>
          <a:bodyPr vert="horz" lIns="149523" tIns="74762" rIns="149523" bIns="74762" rtlCol="0" anchor="b"/>
          <a:lstStyle>
            <a:lvl1pPr algn="l">
              <a:defRPr sz="2000"/>
            </a:lvl1pPr>
          </a:lstStyle>
          <a:p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1908" y="9429052"/>
            <a:ext cx="2945768" cy="497587"/>
          </a:xfrm>
          <a:prstGeom prst="rect">
            <a:avLst/>
          </a:prstGeom>
        </p:spPr>
        <p:txBody>
          <a:bodyPr vert="horz" lIns="149523" tIns="74762" rIns="149523" bIns="74762" rtlCol="0" anchor="b"/>
          <a:lstStyle>
            <a:lvl1pPr algn="r">
              <a:defRPr sz="2000"/>
            </a:lvl1pPr>
          </a:lstStyle>
          <a:p>
            <a:fld id="{1EDE2800-E772-474A-B161-ED771D9B240B}" type="slidenum">
              <a:rPr lang="ko-KR" altLang="en-US" smtClean="0">
                <a:latin typeface="나눔바른고딕" panose="020B0603020101020101" pitchFamily="50" charset="-127"/>
                <a:ea typeface="나눔바른고딕" panose="020B0603020101020101" pitchFamily="50" charset="-127"/>
              </a:rPr>
              <a:t>‹#›</a:t>
            </a:fld>
            <a:endParaRPr lang="ko-KR" altLang="en-US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94144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7" y="5"/>
            <a:ext cx="2945659" cy="496333"/>
          </a:xfrm>
          <a:prstGeom prst="rect">
            <a:avLst/>
          </a:prstGeom>
        </p:spPr>
        <p:txBody>
          <a:bodyPr vert="horz" lIns="95394" tIns="47701" rIns="95394" bIns="47701" rtlCol="0"/>
          <a:lstStyle>
            <a:lvl1pPr algn="l">
              <a:defRPr sz="13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51" y="5"/>
            <a:ext cx="2945659" cy="496333"/>
          </a:xfrm>
          <a:prstGeom prst="rect">
            <a:avLst/>
          </a:prstGeom>
        </p:spPr>
        <p:txBody>
          <a:bodyPr vert="horz" lIns="95394" tIns="47701" rIns="95394" bIns="47701" rtlCol="0"/>
          <a:lstStyle>
            <a:lvl1pPr algn="r">
              <a:defRPr sz="13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9E01F971-DFB9-4500-A4C9-E7D3B6BD1C91}" type="datetimeFigureOut">
              <a:rPr lang="ko-KR" altLang="en-US" smtClean="0"/>
              <a:pPr/>
              <a:t>2022-03-03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-225425" y="742950"/>
            <a:ext cx="7248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94" tIns="47701" rIns="95394" bIns="47701" rtlCol="0" anchor="ctr"/>
          <a:lstStyle/>
          <a:p>
            <a:endParaRPr lang="ko-KR" altLang="en-US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73" y="4715157"/>
            <a:ext cx="5438139" cy="4466987"/>
          </a:xfrm>
          <a:prstGeom prst="rect">
            <a:avLst/>
          </a:prstGeom>
        </p:spPr>
        <p:txBody>
          <a:bodyPr vert="horz" lIns="95394" tIns="47701" rIns="95394" bIns="47701" rtlCol="0"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7" y="9428587"/>
            <a:ext cx="2945659" cy="496333"/>
          </a:xfrm>
          <a:prstGeom prst="rect">
            <a:avLst/>
          </a:prstGeom>
        </p:spPr>
        <p:txBody>
          <a:bodyPr vert="horz" lIns="95394" tIns="47701" rIns="95394" bIns="47701" rtlCol="0" anchor="b"/>
          <a:lstStyle>
            <a:lvl1pPr algn="l">
              <a:defRPr sz="13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endParaRPr lang="ko-KR" altLang="en-US" dirty="0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51" y="9428587"/>
            <a:ext cx="2945659" cy="496333"/>
          </a:xfrm>
          <a:prstGeom prst="rect">
            <a:avLst/>
          </a:prstGeom>
        </p:spPr>
        <p:txBody>
          <a:bodyPr vert="horz" lIns="95394" tIns="47701" rIns="95394" bIns="47701" rtlCol="0" anchor="b"/>
          <a:lstStyle>
            <a:lvl1pPr algn="r">
              <a:defRPr sz="1300">
                <a:latin typeface="나눔바른고딕" panose="020B0603020101020101" pitchFamily="50" charset="-127"/>
                <a:ea typeface="나눔바른고딕" panose="020B0603020101020101" pitchFamily="50" charset="-127"/>
              </a:defRPr>
            </a:lvl1pPr>
          </a:lstStyle>
          <a:p>
            <a:fld id="{3B611135-658B-4E17-AF78-12D3B97B6C2C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988842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1pPr>
    <a:lvl2pPr marL="607549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2pPr>
    <a:lvl3pPr marL="1215099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3pPr>
    <a:lvl4pPr marL="1822650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4pPr>
    <a:lvl5pPr marL="2430199" algn="l" defTabSz="1215099" rtl="0" eaLnBrk="1" latinLnBrk="1" hangingPunct="1">
      <a:defRPr sz="1600" kern="1200">
        <a:solidFill>
          <a:schemeClr val="tx1"/>
        </a:solidFill>
        <a:latin typeface="나눔바른고딕" panose="020B0603020101020101" pitchFamily="50" charset="-127"/>
        <a:ea typeface="나눔바른고딕" panose="020B0603020101020101" pitchFamily="50" charset="-127"/>
        <a:cs typeface="+mn-cs"/>
      </a:defRPr>
    </a:lvl5pPr>
    <a:lvl6pPr marL="3037751" algn="l" defTabSz="1215099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45296" algn="l" defTabSz="1215099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52849" algn="l" defTabSz="1215099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60400" algn="l" defTabSz="1215099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그림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725650" cy="7561263"/>
          </a:xfrm>
          <a:prstGeom prst="rect">
            <a:avLst/>
          </a:prstGeom>
        </p:spPr>
      </p:pic>
      <p:sp>
        <p:nvSpPr>
          <p:cNvPr id="9" name="직사각형 8"/>
          <p:cNvSpPr/>
          <p:nvPr userDrawn="1"/>
        </p:nvSpPr>
        <p:spPr>
          <a:xfrm>
            <a:off x="14203585" y="7165007"/>
            <a:ext cx="522065" cy="276989"/>
          </a:xfrm>
          <a:prstGeom prst="rect">
            <a:avLst/>
          </a:prstGeom>
        </p:spPr>
        <p:txBody>
          <a:bodyPr wrap="square" lIns="0" tIns="45715" rIns="0" bIns="45715">
            <a:spAutoFit/>
          </a:bodyPr>
          <a:lstStyle/>
          <a:p>
            <a:pPr algn="ctr"/>
            <a:fld id="{22E78F30-8C3E-4D68-9F99-CF377018422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pPr algn="ctr"/>
              <a:t>‹#›</a:t>
            </a:fld>
            <a:endParaRPr lang="ko-KR" altLang="en-US" dirty="0">
              <a:solidFill>
                <a:schemeClr val="bg1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19130" y="7176039"/>
            <a:ext cx="2323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>
                <a:solidFill>
                  <a:schemeClr val="bg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>
                <a:solidFill>
                  <a:schemeClr val="bg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>
                <a:solidFill>
                  <a:schemeClr val="bg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smtClean="0">
                <a:solidFill>
                  <a:schemeClr val="bg1">
                    <a:lumMod val="7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endParaRPr lang="ko-KR" altLang="en-US" sz="1200" dirty="0">
              <a:solidFill>
                <a:schemeClr val="bg1">
                  <a:lumMod val="7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0197" y="7148207"/>
            <a:ext cx="808122" cy="269373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02" y="7101323"/>
            <a:ext cx="1336521" cy="35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9983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장애인활동지원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장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동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원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1794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장애인활동지원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974066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장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동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원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377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노인돌봄종합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돌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종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4368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노인돌봄종합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돌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종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031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가사간병방문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병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167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가사간병방문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병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7081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산모신생아도우미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23873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생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sp>
        <p:nvSpPr>
          <p:cNvPr id="5" name="타원 4"/>
          <p:cNvSpPr/>
          <p:nvPr userDrawn="1"/>
        </p:nvSpPr>
        <p:spPr>
          <a:xfrm>
            <a:off x="14477104" y="2441507"/>
            <a:ext cx="50400" cy="504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2" name="직선 연결선 11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4" name="그림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1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산모신생아도우미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5"/>
            <a:ext cx="297041" cy="2373150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생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sp>
        <p:nvSpPr>
          <p:cNvPr id="15" name="타원 14"/>
          <p:cNvSpPr/>
          <p:nvPr userDrawn="1"/>
        </p:nvSpPr>
        <p:spPr>
          <a:xfrm>
            <a:off x="197747" y="2441507"/>
            <a:ext cx="50400" cy="5040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cxnSp>
        <p:nvCxnSpPr>
          <p:cNvPr id="18" name="직선 연결선 17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그림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663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역사회서비스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역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회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스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99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지역사회서비스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974066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역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회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스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22" name="직선 연결선 21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69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pic>
        <p:nvPicPr>
          <p:cNvPr id="5" name="그림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2892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발달재활서비스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스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0506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발달재활서비스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974066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비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스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9176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언어발달지원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어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원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5928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언어발달지원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어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원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283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발달장애인부모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장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66667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발달장애인부모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198823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장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애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756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노인단기가사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1717392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25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노인단기가사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7"/>
            <a:ext cx="297041" cy="1703223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362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부록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록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095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부록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부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록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79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직선 연결선 10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목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차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3166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214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사항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5"/>
            <a:ext cx="297041" cy="117570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항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2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기본사항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5"/>
            <a:ext cx="297041" cy="117570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본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사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항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3825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시작하기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5"/>
            <a:ext cx="297041" cy="117570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작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하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5593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시작하기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5"/>
            <a:ext cx="297041" cy="1175707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시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작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하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기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45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뉴(우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모서리가 둥근 직사각형 12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5" name="TextBox 14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" name="직사각형 3"/>
          <p:cNvSpPr/>
          <p:nvPr userDrawn="1"/>
        </p:nvSpPr>
        <p:spPr>
          <a:xfrm>
            <a:off x="0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6" name="직사각형 5"/>
          <p:cNvSpPr/>
          <p:nvPr userDrawn="1"/>
        </p:nvSpPr>
        <p:spPr>
          <a:xfrm>
            <a:off x="14354859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메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뉴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1" name="직선 연결선 10"/>
          <p:cNvCxnSpPr/>
          <p:nvPr userDrawn="1"/>
        </p:nvCxnSpPr>
        <p:spPr>
          <a:xfrm>
            <a:off x="506499" y="7201173"/>
            <a:ext cx="10600741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29723" y="6978910"/>
            <a:ext cx="1333576" cy="444525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38453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21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메뉴(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모서리가 둥근 직사각형 28"/>
          <p:cNvSpPr/>
          <p:nvPr userDrawn="1"/>
        </p:nvSpPr>
        <p:spPr>
          <a:xfrm rot="10800000">
            <a:off x="506495" y="840800"/>
            <a:ext cx="13712649" cy="36000"/>
          </a:xfrm>
          <a:prstGeom prst="roundRect">
            <a:avLst>
              <a:gd name="adj" fmla="val 50000"/>
            </a:avLst>
          </a:prstGeom>
          <a:solidFill>
            <a:srgbClr val="0089D0"/>
          </a:solidFill>
        </p:spPr>
        <p:txBody>
          <a:bodyPr wrap="square" lIns="249262" tIns="124631" rIns="249262" bIns="124631" rtlCol="0" anchor="t">
            <a:noAutofit/>
          </a:bodyPr>
          <a:lstStyle/>
          <a:p>
            <a:pPr lvl="0" algn="just" latinLnBrk="0">
              <a:lnSpc>
                <a:spcPct val="120000"/>
              </a:lnSpc>
            </a:pPr>
            <a:endParaRPr lang="ko-KR" altLang="en-US" sz="38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0" name="TextBox 29"/>
          <p:cNvSpPr txBox="1"/>
          <p:nvPr userDrawn="1"/>
        </p:nvSpPr>
        <p:spPr>
          <a:xfrm>
            <a:off x="10171139" y="601566"/>
            <a:ext cx="3926785" cy="18466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ko-KR" altLang="en-US" sz="12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전용단말기</a:t>
            </a:r>
            <a:r>
              <a:rPr lang="ko-KR" altLang="en-US" sz="12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</a:t>
            </a:r>
            <a:r>
              <a:rPr lang="en-US" altLang="ko-KR" sz="1200" baseline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endParaRPr lang="ko-KR" altLang="en-US" sz="1200" dirty="0">
              <a:solidFill>
                <a:schemeClr val="tx1">
                  <a:lumMod val="50000"/>
                  <a:lumOff val="50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9" name="직사각형 18"/>
          <p:cNvSpPr/>
          <p:nvPr userDrawn="1"/>
        </p:nvSpPr>
        <p:spPr>
          <a:xfrm>
            <a:off x="14219145" y="1548383"/>
            <a:ext cx="506499" cy="45365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31" tIns="45715" rIns="91431" bIns="45715" rtlCol="0" anchor="t">
            <a:noAutofit/>
          </a:bodyPr>
          <a:lstStyle/>
          <a:p>
            <a:pPr algn="just" latinLnBrk="0">
              <a:lnSpc>
                <a:spcPct val="120000"/>
              </a:lnSpc>
            </a:pPr>
            <a:endParaRPr lang="ko-KR" altLang="en-US" sz="1400" dirty="0"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21" name="직사각형 20"/>
          <p:cNvSpPr/>
          <p:nvPr userDrawn="1"/>
        </p:nvSpPr>
        <p:spPr>
          <a:xfrm>
            <a:off x="75504" y="1836416"/>
            <a:ext cx="297041" cy="634019"/>
          </a:xfrm>
          <a:prstGeom prst="rect">
            <a:avLst/>
          </a:prstGeom>
        </p:spPr>
        <p:txBody>
          <a:bodyPr wrap="square" lIns="91431" tIns="45715" rIns="91431" bIns="45715">
            <a:spAutoFit/>
          </a:bodyPr>
          <a:lstStyle/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메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  <a:p>
            <a:pPr marL="0" marR="0" lvl="0" indent="0" algn="ctr" defTabSz="1215099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rPr>
              <a:t>뉴</a:t>
            </a:r>
            <a:endParaRPr kumimoji="0" lang="en-US" altLang="ko-KR" sz="1600" b="0" i="0" u="none" strike="noStrike" kern="1200" cap="none" spc="0" normalizeH="0" baseline="0" noProof="0" dirty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나눔바른고딕" panose="020B0603020101020101" pitchFamily="50" charset="-127"/>
              <a:ea typeface="나눔바른고딕" panose="020B0603020101020101" pitchFamily="50" charset="-127"/>
              <a:cs typeface="+mn-cs"/>
            </a:endParaRPr>
          </a:p>
        </p:txBody>
      </p:sp>
      <p:cxnSp>
        <p:nvCxnSpPr>
          <p:cNvPr id="17" name="직선 연결선 16"/>
          <p:cNvCxnSpPr/>
          <p:nvPr userDrawn="1"/>
        </p:nvCxnSpPr>
        <p:spPr>
          <a:xfrm>
            <a:off x="3618411" y="7201173"/>
            <a:ext cx="10600735" cy="0"/>
          </a:xfrm>
          <a:prstGeom prst="line">
            <a:avLst/>
          </a:prstGeom>
          <a:ln w="12700">
            <a:solidFill>
              <a:srgbClr val="00AFEC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그림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644" y="6978910"/>
            <a:ext cx="1333576" cy="444525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3374" y="6950248"/>
            <a:ext cx="1907023" cy="501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6381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4.xml"/><Relationship Id="rId18" Type="http://schemas.openxmlformats.org/officeDocument/2006/relationships/slideLayout" Target="../slideLayouts/slideLayout19.xml"/><Relationship Id="rId26" Type="http://schemas.openxmlformats.org/officeDocument/2006/relationships/slideLayout" Target="../slideLayouts/slideLayout27.xml"/><Relationship Id="rId3" Type="http://schemas.openxmlformats.org/officeDocument/2006/relationships/slideLayout" Target="../slideLayouts/slideLayout4.xml"/><Relationship Id="rId21" Type="http://schemas.openxmlformats.org/officeDocument/2006/relationships/slideLayout" Target="../slideLayouts/slideLayout22.xml"/><Relationship Id="rId7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3.xml"/><Relationship Id="rId17" Type="http://schemas.openxmlformats.org/officeDocument/2006/relationships/slideLayout" Target="../slideLayouts/slideLayout18.xml"/><Relationship Id="rId25" Type="http://schemas.openxmlformats.org/officeDocument/2006/relationships/slideLayout" Target="../slideLayouts/slideLayout26.xml"/><Relationship Id="rId2" Type="http://schemas.openxmlformats.org/officeDocument/2006/relationships/slideLayout" Target="../slideLayouts/slideLayout3.xml"/><Relationship Id="rId16" Type="http://schemas.openxmlformats.org/officeDocument/2006/relationships/slideLayout" Target="../slideLayouts/slideLayout17.xml"/><Relationship Id="rId20" Type="http://schemas.openxmlformats.org/officeDocument/2006/relationships/slideLayout" Target="../slideLayouts/slideLayout21.xml"/><Relationship Id="rId29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24" Type="http://schemas.openxmlformats.org/officeDocument/2006/relationships/slideLayout" Target="../slideLayouts/slideLayout25.xml"/><Relationship Id="rId5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6.xml"/><Relationship Id="rId23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11.xml"/><Relationship Id="rId19" Type="http://schemas.openxmlformats.org/officeDocument/2006/relationships/slideLayout" Target="../slideLayouts/slideLayout20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5.xml"/><Relationship Id="rId22" Type="http://schemas.openxmlformats.org/officeDocument/2006/relationships/slideLayout" Target="../slideLayouts/slideLayout23.xml"/><Relationship Id="rId27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23120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5099" rtl="0" eaLnBrk="1" latinLnBrk="1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661" indent="-455661" algn="l" defTabSz="1215099" rtl="0" eaLnBrk="1" latinLnBrk="1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987269" indent="-379718" algn="l" defTabSz="1215099" rtl="0" eaLnBrk="1" latinLnBrk="1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18876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126426" indent="-303780" algn="l" defTabSz="1215099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733977" indent="-303780" algn="l" defTabSz="1215099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34152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4907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5662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6417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75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150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65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037751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645296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2528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86040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그룹 2"/>
          <p:cNvGrpSpPr/>
          <p:nvPr userDrawn="1"/>
        </p:nvGrpSpPr>
        <p:grpSpPr>
          <a:xfrm>
            <a:off x="1" y="1634018"/>
            <a:ext cx="413773" cy="3501237"/>
            <a:chOff x="0" y="1548383"/>
            <a:chExt cx="413772" cy="4366155"/>
          </a:xfrm>
        </p:grpSpPr>
        <p:sp>
          <p:nvSpPr>
            <p:cNvPr id="4" name="양쪽 모서리가 둥근 사각형 3"/>
            <p:cNvSpPr/>
            <p:nvPr userDrawn="1"/>
          </p:nvSpPr>
          <p:spPr>
            <a:xfrm rot="5400000">
              <a:off x="-1681490" y="3370382"/>
              <a:ext cx="3830523" cy="360000"/>
            </a:xfrm>
            <a:prstGeom prst="round2SameRect">
              <a:avLst>
                <a:gd name="adj1" fmla="val 31857"/>
                <a:gd name="adj2" fmla="val 0"/>
              </a:avLst>
            </a:prstGeom>
            <a:noFill/>
            <a:ln w="19050" cmpd="sng">
              <a:solidFill>
                <a:srgbClr val="00AFEC"/>
              </a:solidFill>
              <a:prstDash val="solid"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1215099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5" name="직사각형 4"/>
            <p:cNvSpPr/>
            <p:nvPr userDrawn="1"/>
          </p:nvSpPr>
          <p:spPr>
            <a:xfrm>
              <a:off x="0" y="1548383"/>
              <a:ext cx="90017" cy="3980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algn="just" latinLnBrk="0">
                <a:lnSpc>
                  <a:spcPct val="120000"/>
                </a:lnSpc>
              </a:pPr>
              <a:endPara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6" name="모서리가 둥근 직사각형 5"/>
            <p:cNvSpPr/>
            <p:nvPr userDrawn="1"/>
          </p:nvSpPr>
          <p:spPr>
            <a:xfrm>
              <a:off x="68285" y="1689125"/>
              <a:ext cx="302400" cy="3729600"/>
            </a:xfrm>
            <a:prstGeom prst="roundRect">
              <a:avLst>
                <a:gd name="adj" fmla="val 197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wrap="square" tIns="108000" bIns="108000" rtlCol="0" anchor="t">
              <a:noAutofit/>
            </a:bodyPr>
            <a:lstStyle/>
            <a:p>
              <a:pPr algn="ctr" latinLnBrk="0">
                <a:lnSpc>
                  <a:spcPct val="110000"/>
                </a:lnSpc>
              </a:pP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7" name="모서리가 둥근 직사각형 6"/>
            <p:cNvSpPr/>
            <p:nvPr userDrawn="1"/>
          </p:nvSpPr>
          <p:spPr>
            <a:xfrm>
              <a:off x="68285" y="5537435"/>
              <a:ext cx="302400" cy="377103"/>
            </a:xfrm>
            <a:prstGeom prst="roundRect">
              <a:avLst>
                <a:gd name="adj" fmla="val 197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wrap="square" lIns="0" tIns="108000" rIns="0" bIns="108000" rtlCol="0" anchor="ctr">
              <a:noAutofit/>
            </a:bodyPr>
            <a:lstStyle/>
            <a:p>
              <a:pPr algn="ctr" latinLnBrk="0">
                <a:lnSpc>
                  <a:spcPct val="120000"/>
                </a:lnSpc>
              </a:pPr>
              <a:endParaRPr lang="ko-KR" altLang="en-US" sz="1200" dirty="0">
                <a:solidFill>
                  <a:schemeClr val="bg1"/>
                </a:solidFill>
                <a:latin typeface=" 윤명조440" panose="02030504000101010101" pitchFamily="18" charset="-127"/>
                <a:ea typeface=" 윤명조440" panose="02030504000101010101" pitchFamily="18" charset="-127"/>
              </a:endParaRPr>
            </a:p>
          </p:txBody>
        </p:sp>
        <p:sp>
          <p:nvSpPr>
            <p:cNvPr id="8" name="슬라이드 번호 개체 틀 5"/>
            <p:cNvSpPr txBox="1">
              <a:spLocks/>
            </p:cNvSpPr>
            <p:nvPr userDrawn="1"/>
          </p:nvSpPr>
          <p:spPr>
            <a:xfrm>
              <a:off x="68285" y="5546534"/>
              <a:ext cx="302400" cy="295080"/>
            </a:xfrm>
            <a:prstGeom prst="rect">
              <a:avLst/>
            </a:prstGeom>
          </p:spPr>
          <p:txBody>
            <a:bodyPr lIns="0" rIns="0"/>
            <a:lstStyle>
              <a:defPPr>
                <a:defRPr lang="ko-KR"/>
              </a:defPPr>
              <a:lvl1pPr marL="0" algn="l" defTabSz="914400" rtl="0" eaLnBrk="1" latinLnBrk="1" hangingPunct="1">
                <a:defRPr sz="1100" kern="1200">
                  <a:solidFill>
                    <a:schemeClr val="tx1"/>
                  </a:solidFill>
                  <a:latin typeface="Rix모던고딕 B" pitchFamily="18" charset="-127"/>
                  <a:ea typeface="Rix모던고딕 B" pitchFamily="18" charset="-127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2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" name="그룹 8"/>
          <p:cNvGrpSpPr/>
          <p:nvPr userDrawn="1"/>
        </p:nvGrpSpPr>
        <p:grpSpPr>
          <a:xfrm flipH="1">
            <a:off x="14311878" y="1634018"/>
            <a:ext cx="414000" cy="3501237"/>
            <a:chOff x="0" y="1548383"/>
            <a:chExt cx="413772" cy="4366155"/>
          </a:xfrm>
        </p:grpSpPr>
        <p:sp>
          <p:nvSpPr>
            <p:cNvPr id="10" name="양쪽 모서리가 둥근 사각형 9"/>
            <p:cNvSpPr/>
            <p:nvPr userDrawn="1"/>
          </p:nvSpPr>
          <p:spPr>
            <a:xfrm rot="5400000">
              <a:off x="-1681490" y="3370382"/>
              <a:ext cx="3830523" cy="360000"/>
            </a:xfrm>
            <a:prstGeom prst="round2SameRect">
              <a:avLst>
                <a:gd name="adj1" fmla="val 31857"/>
                <a:gd name="adj2" fmla="val 0"/>
              </a:avLst>
            </a:prstGeom>
            <a:noFill/>
            <a:ln w="19050" cmpd="sng">
              <a:solidFill>
                <a:srgbClr val="00AFEC"/>
              </a:solidFill>
              <a:prstDash val="solid"/>
            </a:ln>
          </p:spPr>
          <p:txBody>
            <a:bodyPr wrap="square" rtlCol="0" anchor="ctr">
              <a:noAutofit/>
            </a:bodyPr>
            <a:lstStyle/>
            <a:p>
              <a:pPr marL="0" marR="0" lvl="0" indent="0" algn="ctr" defTabSz="1215099" rtl="0" eaLnBrk="1" fontAlgn="auto" latinLnBrk="1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나눔바른고딕" panose="020B0603020101020101" pitchFamily="50" charset="-127"/>
                <a:ea typeface="나눔바른고딕" panose="020B0603020101020101" pitchFamily="50" charset="-127"/>
                <a:cs typeface="+mn-cs"/>
              </a:endParaRPr>
            </a:p>
          </p:txBody>
        </p:sp>
        <p:sp>
          <p:nvSpPr>
            <p:cNvPr id="11" name="직사각형 10"/>
            <p:cNvSpPr/>
            <p:nvPr userDrawn="1"/>
          </p:nvSpPr>
          <p:spPr>
            <a:xfrm>
              <a:off x="0" y="1548383"/>
              <a:ext cx="90017" cy="398047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txBody>
            <a:bodyPr wrap="square" rtlCol="0" anchor="t">
              <a:noAutofit/>
            </a:bodyPr>
            <a:lstStyle/>
            <a:p>
              <a:pPr algn="just" latinLnBrk="0">
                <a:lnSpc>
                  <a:spcPct val="120000"/>
                </a:lnSpc>
              </a:pPr>
              <a:endParaRPr lang="ko-KR" altLang="en-US" sz="1400" dirty="0"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" name="모서리가 둥근 직사각형 11"/>
            <p:cNvSpPr/>
            <p:nvPr userDrawn="1"/>
          </p:nvSpPr>
          <p:spPr>
            <a:xfrm>
              <a:off x="68285" y="1689125"/>
              <a:ext cx="302400" cy="3729600"/>
            </a:xfrm>
            <a:prstGeom prst="roundRect">
              <a:avLst>
                <a:gd name="adj" fmla="val 197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wrap="square" tIns="108000" bIns="108000" rtlCol="0" anchor="t">
              <a:noAutofit/>
            </a:bodyPr>
            <a:lstStyle/>
            <a:p>
              <a:pPr algn="ctr" latinLnBrk="0">
                <a:lnSpc>
                  <a:spcPct val="110000"/>
                </a:lnSpc>
              </a:pPr>
              <a:endParaRPr lang="ko-KR" altLang="en-US" sz="1600" dirty="0">
                <a:solidFill>
                  <a:schemeClr val="bg1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3" name="모서리가 둥근 직사각형 12"/>
            <p:cNvSpPr/>
            <p:nvPr userDrawn="1"/>
          </p:nvSpPr>
          <p:spPr>
            <a:xfrm>
              <a:off x="68284" y="5537435"/>
              <a:ext cx="302400" cy="377103"/>
            </a:xfrm>
            <a:prstGeom prst="roundRect">
              <a:avLst>
                <a:gd name="adj" fmla="val 19765"/>
              </a:avLst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txBody>
            <a:bodyPr wrap="square" tIns="108000" bIns="108000" rtlCol="0" anchor="t">
              <a:noAutofit/>
            </a:bodyPr>
            <a:lstStyle/>
            <a:p>
              <a:pPr algn="ctr" latinLnBrk="0">
                <a:lnSpc>
                  <a:spcPct val="120000"/>
                </a:lnSpc>
              </a:pPr>
              <a:endParaRPr lang="ko-KR" altLang="en-US" sz="1400" dirty="0">
                <a:solidFill>
                  <a:schemeClr val="bg1"/>
                </a:solidFill>
                <a:latin typeface=" 윤명조450" panose="02030504000101010101" pitchFamily="18" charset="-127"/>
                <a:ea typeface=" 윤명조450" panose="02030504000101010101" pitchFamily="18" charset="-127"/>
              </a:endParaRPr>
            </a:p>
          </p:txBody>
        </p:sp>
      </p:grpSp>
      <p:sp>
        <p:nvSpPr>
          <p:cNvPr id="2" name="직사각형 1"/>
          <p:cNvSpPr/>
          <p:nvPr userDrawn="1"/>
        </p:nvSpPr>
        <p:spPr>
          <a:xfrm>
            <a:off x="62269" y="4853493"/>
            <a:ext cx="302401" cy="277186"/>
          </a:xfrm>
          <a:prstGeom prst="rect">
            <a:avLst/>
          </a:prstGeom>
        </p:spPr>
        <p:txBody>
          <a:bodyPr wrap="square" lIns="0" tIns="45715" rIns="0" bIns="45715">
            <a:spAutoFit/>
          </a:bodyPr>
          <a:lstStyle/>
          <a:p>
            <a:pPr algn="ctr"/>
            <a:fld id="{C89F7256-A772-4F72-A85E-3F7F072BE1CA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푸르지오 중간" panose="02020603020101020101" pitchFamily="18" charset="-127"/>
                <a:ea typeface="푸르지오 중간" panose="02020603020101020101" pitchFamily="18" charset="-127"/>
                <a:cs typeface="+mn-cs"/>
              </a:rPr>
              <a:t>‹#›</a:t>
            </a:fld>
            <a:endParaRPr lang="ko-KR" altLang="en-US" dirty="0">
              <a:solidFill>
                <a:schemeClr val="bg1"/>
              </a:solidFill>
              <a:latin typeface="푸르지오 중간" panose="02020603020101020101" pitchFamily="18" charset="-127"/>
              <a:ea typeface="푸르지오 중간" panose="02020603020101020101" pitchFamily="18" charset="-127"/>
            </a:endParaRPr>
          </a:p>
        </p:txBody>
      </p:sp>
      <p:sp>
        <p:nvSpPr>
          <p:cNvPr id="15" name="직사각형 14"/>
          <p:cNvSpPr/>
          <p:nvPr userDrawn="1"/>
        </p:nvSpPr>
        <p:spPr>
          <a:xfrm>
            <a:off x="14354990" y="4858932"/>
            <a:ext cx="302401" cy="277186"/>
          </a:xfrm>
          <a:prstGeom prst="rect">
            <a:avLst/>
          </a:prstGeom>
        </p:spPr>
        <p:txBody>
          <a:bodyPr wrap="square" lIns="0" tIns="45715" rIns="0" bIns="45715">
            <a:spAutoFit/>
          </a:bodyPr>
          <a:lstStyle/>
          <a:p>
            <a:pPr algn="ctr"/>
            <a:fld id="{22E78F30-8C3E-4D68-9F99-CF377018422D}" type="slidenum">
              <a:rPr kumimoji="0" lang="ko-KR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푸르지오 중간" panose="02020603020101020101" pitchFamily="18" charset="-127"/>
                <a:ea typeface="푸르지오 중간" panose="02020603020101020101" pitchFamily="18" charset="-127"/>
                <a:cs typeface="+mn-cs"/>
              </a:rPr>
              <a:pPr algn="ctr"/>
              <a:t>‹#›</a:t>
            </a:fld>
            <a:endParaRPr lang="ko-KR" altLang="en-US" dirty="0">
              <a:solidFill>
                <a:schemeClr val="bg1"/>
              </a:solidFill>
              <a:latin typeface="푸르지오 중간" panose="02020603020101020101" pitchFamily="18" charset="-127"/>
              <a:ea typeface="푸르지오 중간" panose="02020603020101020101" pitchFamily="18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0207330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9" r:id="rId3"/>
    <p:sldLayoutId id="2147483660" r:id="rId4"/>
    <p:sldLayoutId id="2147483661" r:id="rId5"/>
    <p:sldLayoutId id="2147483662" r:id="rId6"/>
    <p:sldLayoutId id="2147483663" r:id="rId7"/>
    <p:sldLayoutId id="2147483664" r:id="rId8"/>
    <p:sldLayoutId id="2147483665" r:id="rId9"/>
    <p:sldLayoutId id="2147483666" r:id="rId10"/>
    <p:sldLayoutId id="2147483667" r:id="rId11"/>
    <p:sldLayoutId id="2147483668" r:id="rId12"/>
    <p:sldLayoutId id="2147483669" r:id="rId13"/>
    <p:sldLayoutId id="2147483670" r:id="rId14"/>
    <p:sldLayoutId id="2147483671" r:id="rId15"/>
    <p:sldLayoutId id="2147483672" r:id="rId16"/>
    <p:sldLayoutId id="2147483673" r:id="rId17"/>
    <p:sldLayoutId id="2147483674" r:id="rId18"/>
    <p:sldLayoutId id="2147483675" r:id="rId19"/>
    <p:sldLayoutId id="2147483676" r:id="rId20"/>
    <p:sldLayoutId id="2147483677" r:id="rId21"/>
    <p:sldLayoutId id="2147483678" r:id="rId22"/>
    <p:sldLayoutId id="2147483679" r:id="rId23"/>
    <p:sldLayoutId id="2147483680" r:id="rId24"/>
    <p:sldLayoutId id="2147483681" r:id="rId25"/>
    <p:sldLayoutId id="2147483682" r:id="rId26"/>
    <p:sldLayoutId id="2147483683" r:id="rId27"/>
    <p:sldLayoutId id="2147483684" r:id="rId28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5099" rtl="0" eaLnBrk="1" latinLnBrk="1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661" indent="-455661" algn="l" defTabSz="1215099" rtl="0" eaLnBrk="1" latinLnBrk="1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987269" indent="-379718" algn="l" defTabSz="1215099" rtl="0" eaLnBrk="1" latinLnBrk="1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18876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126426" indent="-303780" algn="l" defTabSz="1215099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733977" indent="-303780" algn="l" defTabSz="1215099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34152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4907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5662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6417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75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150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65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037751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645296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2528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86040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5469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1215099" rtl="0" eaLnBrk="1" latinLnBrk="1" hangingPunct="1">
        <a:spcBef>
          <a:spcPct val="0"/>
        </a:spcBef>
        <a:buNone/>
        <a:defRPr sz="5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5661" indent="-455661" algn="l" defTabSz="1215099" rtl="0" eaLnBrk="1" latinLnBrk="1" hangingPunct="1">
        <a:spcBef>
          <a:spcPct val="20000"/>
        </a:spcBef>
        <a:buFont typeface="Arial" pitchFamily="34" charset="0"/>
        <a:buChar char="•"/>
        <a:defRPr sz="4400" kern="1200">
          <a:solidFill>
            <a:schemeClr val="tx1"/>
          </a:solidFill>
          <a:latin typeface="+mn-lt"/>
          <a:ea typeface="+mn-ea"/>
          <a:cs typeface="+mn-cs"/>
        </a:defRPr>
      </a:lvl1pPr>
      <a:lvl2pPr marL="987269" indent="-379718" algn="l" defTabSz="1215099" rtl="0" eaLnBrk="1" latinLnBrk="1" hangingPunct="1">
        <a:spcBef>
          <a:spcPct val="20000"/>
        </a:spcBef>
        <a:buFont typeface="Arial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18876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126426" indent="-303780" algn="l" defTabSz="1215099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733977" indent="-303780" algn="l" defTabSz="1215099" rtl="0" eaLnBrk="1" latinLnBrk="1" hangingPunct="1">
        <a:spcBef>
          <a:spcPct val="20000"/>
        </a:spcBef>
        <a:buFont typeface="Arial" pitchFamily="34" charset="0"/>
        <a:buChar char="»"/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34152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394907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4556625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164174" indent="-303780" algn="l" defTabSz="1215099" rtl="0" eaLnBrk="1" latinLnBrk="1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075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150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82265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43019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037751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645296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252849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4860400" algn="l" defTabSz="1215099" rtl="0" eaLnBrk="1" latinLnBrk="1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4" y="1111"/>
            <a:ext cx="14724007" cy="7560152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2629" y="1881919"/>
            <a:ext cx="2091465" cy="4291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162011" y="2580969"/>
            <a:ext cx="91402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8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UT-55L, UT-77L</a:t>
            </a:r>
            <a:endParaRPr lang="ko-KR" altLang="en-US" sz="8800" b="1" dirty="0">
              <a:solidFill>
                <a:schemeClr val="tx1">
                  <a:lumMod val="75000"/>
                  <a:lumOff val="2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574293" y="3996655"/>
            <a:ext cx="4608954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사회서비스 </a:t>
            </a:r>
            <a:r>
              <a:rPr lang="ko-KR" altLang="en-US" sz="25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전자바우처</a:t>
            </a:r>
            <a:r>
              <a:rPr lang="ko-KR" altLang="en-US" sz="25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 전용단말기</a:t>
            </a:r>
            <a:endParaRPr lang="ko-KR" altLang="en-US" sz="2500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574293" y="4477301"/>
            <a:ext cx="2525050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500" dirty="0" smtClean="0">
                <a:solidFill>
                  <a:srgbClr val="099F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업그레이드 안내</a:t>
            </a:r>
            <a:endParaRPr lang="ko-KR" altLang="en-US" sz="2500" dirty="0">
              <a:solidFill>
                <a:srgbClr val="099FC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09606" y="487646"/>
            <a:ext cx="1129983" cy="376661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742" y="444806"/>
            <a:ext cx="1877292" cy="494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974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72" y="1118386"/>
            <a:ext cx="2003525" cy="3726000"/>
          </a:xfrm>
          <a:prstGeom prst="rect">
            <a:avLst/>
          </a:prstGeom>
        </p:spPr>
      </p:pic>
      <p:graphicFrame>
        <p:nvGraphicFramePr>
          <p:cNvPr id="16" name="표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493971"/>
              </p:ext>
            </p:extLst>
          </p:nvPr>
        </p:nvGraphicFramePr>
        <p:xfrm>
          <a:off x="979726" y="4997648"/>
          <a:ext cx="2411999" cy="15812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전원 켜기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5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전원 버튼을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2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초 이상 누르고 있으면 단말기가 켜집니다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통신사 소개와 단말기 소개가 차례로 표시됩니다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indent="-90488" algn="l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ko-KR" altLang="en-US" sz="12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표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1140950"/>
              </p:ext>
            </p:extLst>
          </p:nvPr>
        </p:nvGraphicFramePr>
        <p:xfrm>
          <a:off x="3581058" y="4997648"/>
          <a:ext cx="2411999" cy="1202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등록 확인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466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단말등록정보를 확인합니다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약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15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초에서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20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초 정도 소요됩니다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4" name="표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7943430"/>
              </p:ext>
            </p:extLst>
          </p:nvPr>
        </p:nvGraphicFramePr>
        <p:xfrm>
          <a:off x="6184534" y="4997648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S/W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업데이트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신규업데이트가 확인될 경우 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S/W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업데이트’ 화면 표시되고 다운로드를 요청합니다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터치하면 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S/W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다운로드’ 화면 표시되고 다운로드를 시작합니다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6426579"/>
              </p:ext>
            </p:extLst>
          </p:nvPr>
        </p:nvGraphicFramePr>
        <p:xfrm>
          <a:off x="8783637" y="4997647"/>
          <a:ext cx="2411999" cy="10859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S/W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다운로드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927"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None/>
                      </a:pPr>
                      <a:endParaRPr lang="ko-KR" altLang="en-US" sz="1400" dirty="0" smtClean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6" name="표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6363501"/>
              </p:ext>
            </p:extLst>
          </p:nvPr>
        </p:nvGraphicFramePr>
        <p:xfrm>
          <a:off x="11396594" y="4997648"/>
          <a:ext cx="2411999" cy="1990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업데이트 설치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2491">
                <a:tc>
                  <a:txBody>
                    <a:bodyPr/>
                    <a:lstStyle/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다운로드가 완료되면 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 설치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’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화면이 표시됩니다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altLang="ko-KR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설치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터치하여 설치를 진행하세요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altLang="ko-KR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취소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터치하면 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 설치요청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’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화면이 표시됩니다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7" name="TextBox 26"/>
          <p:cNvSpPr txBox="1"/>
          <p:nvPr/>
        </p:nvSpPr>
        <p:spPr>
          <a:xfrm>
            <a:off x="1009899" y="252239"/>
            <a:ext cx="9174607" cy="659852"/>
          </a:xfrm>
          <a:prstGeom prst="rect">
            <a:avLst/>
          </a:prstGeom>
          <a:noFill/>
        </p:spPr>
        <p:txBody>
          <a:bodyPr wrap="square" lIns="249262" tIns="98135" rIns="249262" bIns="98135" rtlCol="0">
            <a:spAutoFit/>
          </a:bodyPr>
          <a:lstStyle/>
          <a:p>
            <a:r>
              <a:rPr lang="ko-KR" altLang="en-US" sz="3000" dirty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시작하기 </a:t>
            </a:r>
            <a:r>
              <a:rPr lang="en-US" altLang="ko-KR" sz="3000" dirty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S/W</a:t>
            </a:r>
            <a:r>
              <a:rPr lang="ko-KR" altLang="en-US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업데이트</a:t>
            </a:r>
            <a:r>
              <a:rPr lang="en-US" altLang="ko-KR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(UT-55L)</a:t>
            </a:r>
            <a:endParaRPr lang="ko-KR" altLang="en-US" sz="3000" dirty="0">
              <a:solidFill>
                <a:srgbClr val="1F60A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32" name="이등변 삼각형 31"/>
          <p:cNvSpPr/>
          <p:nvPr/>
        </p:nvSpPr>
        <p:spPr>
          <a:xfrm rot="5400000">
            <a:off x="3149254" y="287742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이등변 삼각형 32"/>
          <p:cNvSpPr/>
          <p:nvPr/>
        </p:nvSpPr>
        <p:spPr>
          <a:xfrm rot="5400000">
            <a:off x="5755227" y="287742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이등변 삼각형 33"/>
          <p:cNvSpPr/>
          <p:nvPr/>
        </p:nvSpPr>
        <p:spPr>
          <a:xfrm rot="5400000">
            <a:off x="8361200" y="287742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이등변 삼각형 35"/>
          <p:cNvSpPr/>
          <p:nvPr/>
        </p:nvSpPr>
        <p:spPr>
          <a:xfrm rot="5400000">
            <a:off x="10967173" y="287742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082" y="1119736"/>
            <a:ext cx="1996071" cy="3726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55" y="1119736"/>
            <a:ext cx="1996071" cy="372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28" y="1119736"/>
            <a:ext cx="1996071" cy="372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Picture 2" descr="D:\Documents\21.디자인소스\Clipart\기호\그림34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307" y="4212679"/>
            <a:ext cx="1977510" cy="76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003" y="1117937"/>
            <a:ext cx="1998000" cy="372959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2780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그림 1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00" y="1119600"/>
            <a:ext cx="2023872" cy="3749040"/>
          </a:xfrm>
          <a:prstGeom prst="rect">
            <a:avLst/>
          </a:prstGeom>
        </p:spPr>
      </p:pic>
      <p:pic>
        <p:nvPicPr>
          <p:cNvPr id="14" name="Picture 2" descr="D:\Documents\21.디자인소스\Clipart\기호\그림34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0793" y="3124838"/>
            <a:ext cx="1879851" cy="725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그룹 1"/>
          <p:cNvGrpSpPr/>
          <p:nvPr/>
        </p:nvGrpSpPr>
        <p:grpSpPr>
          <a:xfrm>
            <a:off x="1184400" y="1119600"/>
            <a:ext cx="2050962" cy="3732205"/>
            <a:chOff x="862211" y="1195756"/>
            <a:chExt cx="2050962" cy="3732205"/>
          </a:xfrm>
        </p:grpSpPr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62211" y="1195756"/>
              <a:ext cx="1998000" cy="3732205"/>
            </a:xfrm>
            <a:prstGeom prst="rect">
              <a:avLst/>
            </a:prstGeom>
          </p:spPr>
        </p:pic>
        <p:pic>
          <p:nvPicPr>
            <p:cNvPr id="23" name="Picture 2" descr="D:\Documents\21.디자인소스\Clipart\기호\그림34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0894" y="2005940"/>
              <a:ext cx="932279" cy="360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그림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3600" y="1119600"/>
            <a:ext cx="1998000" cy="3777313"/>
          </a:xfrm>
          <a:prstGeom prst="rect">
            <a:avLst/>
          </a:prstGeom>
        </p:spPr>
      </p:pic>
      <p:pic>
        <p:nvPicPr>
          <p:cNvPr id="24" name="Picture 2" descr="D:\Documents\21.디자인소스\Clipart\기호\그림34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278" y="3744627"/>
            <a:ext cx="1398419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표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105827"/>
              </p:ext>
            </p:extLst>
          </p:nvPr>
        </p:nvGraphicFramePr>
        <p:xfrm>
          <a:off x="946359" y="5059314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설치 후 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메뉴를 터치합니다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009899" y="252239"/>
            <a:ext cx="9174607" cy="659852"/>
          </a:xfrm>
          <a:prstGeom prst="rect">
            <a:avLst/>
          </a:prstGeom>
          <a:noFill/>
        </p:spPr>
        <p:txBody>
          <a:bodyPr wrap="square" lIns="249262" tIns="98135" rIns="249262" bIns="98135" rtlCol="0">
            <a:spAutoFit/>
          </a:bodyPr>
          <a:lstStyle/>
          <a:p>
            <a:r>
              <a:rPr lang="en-US" altLang="ko-KR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S/W</a:t>
            </a:r>
            <a:r>
              <a:rPr lang="ko-KR" altLang="en-US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업데이트 확인</a:t>
            </a:r>
            <a:r>
              <a:rPr lang="en-US" altLang="ko-KR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(UT-55L)</a:t>
            </a:r>
            <a:endParaRPr lang="ko-KR" altLang="en-US" sz="3000" dirty="0">
              <a:solidFill>
                <a:srgbClr val="1F60A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" name="이등변 삼각형 16"/>
          <p:cNvSpPr/>
          <p:nvPr/>
        </p:nvSpPr>
        <p:spPr>
          <a:xfrm rot="5400000">
            <a:off x="3150000" y="2876400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이등변 삼각형 25"/>
          <p:cNvSpPr/>
          <p:nvPr/>
        </p:nvSpPr>
        <p:spPr>
          <a:xfrm rot="5400000">
            <a:off x="5756400" y="2876400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7" name="표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4671716"/>
              </p:ext>
            </p:extLst>
          </p:nvPr>
        </p:nvGraphicFramePr>
        <p:xfrm>
          <a:off x="3578555" y="5104422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단말정보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터치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단말정보를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터치합니다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0713691"/>
              </p:ext>
            </p:extLst>
          </p:nvPr>
        </p:nvGraphicFramePr>
        <p:xfrm>
          <a:off x="6195936" y="5076149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결제버전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확인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결제버전이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1009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이면 정상으로 설치를 </a:t>
                      </a: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마친것입니다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666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그림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4872" y="1118386"/>
            <a:ext cx="2003525" cy="3726000"/>
          </a:xfrm>
          <a:prstGeom prst="rect">
            <a:avLst/>
          </a:prstGeom>
        </p:spPr>
      </p:pic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979726" y="4997648"/>
          <a:ext cx="2411999" cy="15812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전원 켜기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35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전원 버튼을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2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초 이상 누르고 있으면 단말기가 켜집니다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통신사 소개와 단말기 소개가 차례로 표시됩니다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indent="-90488" algn="l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ko-KR" altLang="en-US" sz="12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3" name="표 22"/>
          <p:cNvGraphicFramePr>
            <a:graphicFrameLocks noGrp="1"/>
          </p:cNvGraphicFramePr>
          <p:nvPr>
            <p:extLst/>
          </p:nvPr>
        </p:nvGraphicFramePr>
        <p:xfrm>
          <a:off x="3581058" y="4997648"/>
          <a:ext cx="2411999" cy="120277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등록 확인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3466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단말등록정보를 확인합니다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약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15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초에서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20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초 정도 소요됩니다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4" name="표 23"/>
          <p:cNvGraphicFramePr>
            <a:graphicFrameLocks noGrp="1"/>
          </p:cNvGraphicFramePr>
          <p:nvPr>
            <p:extLst/>
          </p:nvPr>
        </p:nvGraphicFramePr>
        <p:xfrm>
          <a:off x="6184534" y="4997648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S/W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업데이트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신규업데이트가 확인될 경우 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S/W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업데이트’ 화면 표시되고 다운로드를 요청합니다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터치하면 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S/W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다운로드’ 화면 표시되고 다운로드를 시작합니다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5" name="표 24"/>
          <p:cNvGraphicFramePr>
            <a:graphicFrameLocks noGrp="1"/>
          </p:cNvGraphicFramePr>
          <p:nvPr>
            <p:extLst/>
          </p:nvPr>
        </p:nvGraphicFramePr>
        <p:xfrm>
          <a:off x="8783637" y="4997647"/>
          <a:ext cx="2411999" cy="10859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S/W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다운로드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927"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None/>
                      </a:pPr>
                      <a:endParaRPr lang="ko-KR" altLang="en-US" sz="1400" dirty="0" smtClean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6" name="표 25"/>
          <p:cNvGraphicFramePr>
            <a:graphicFrameLocks noGrp="1"/>
          </p:cNvGraphicFramePr>
          <p:nvPr>
            <p:extLst/>
          </p:nvPr>
        </p:nvGraphicFramePr>
        <p:xfrm>
          <a:off x="11396594" y="4997648"/>
          <a:ext cx="2411999" cy="1990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업데이트 설치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2491">
                <a:tc>
                  <a:txBody>
                    <a:bodyPr/>
                    <a:lstStyle/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다운로드가 완료되면 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 설치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’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화면이 표시됩니다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altLang="ko-KR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설치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터치하여 설치를 진행하세요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altLang="ko-KR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취소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터치하면 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 설치요청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’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화면이 표시됩니다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2" name="이등변 삼각형 31"/>
          <p:cNvSpPr/>
          <p:nvPr/>
        </p:nvSpPr>
        <p:spPr>
          <a:xfrm rot="5400000">
            <a:off x="3149254" y="287742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이등변 삼각형 32"/>
          <p:cNvSpPr/>
          <p:nvPr/>
        </p:nvSpPr>
        <p:spPr>
          <a:xfrm rot="5400000">
            <a:off x="5755227" y="287742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이등변 삼각형 33"/>
          <p:cNvSpPr/>
          <p:nvPr/>
        </p:nvSpPr>
        <p:spPr>
          <a:xfrm rot="5400000">
            <a:off x="8361200" y="287742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이등변 삼각형 35"/>
          <p:cNvSpPr/>
          <p:nvPr/>
        </p:nvSpPr>
        <p:spPr>
          <a:xfrm rot="5400000">
            <a:off x="10967173" y="287742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082" y="1119736"/>
            <a:ext cx="1996071" cy="3726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0055" y="1119736"/>
            <a:ext cx="1996071" cy="372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6028" y="1119736"/>
            <a:ext cx="1996071" cy="372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5" name="Picture 2" descr="D:\Documents\21.디자인소스\Clipart\기호\그림34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7307" y="4212679"/>
            <a:ext cx="1977510" cy="76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02003" y="1117937"/>
            <a:ext cx="1998000" cy="37295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1009899" y="252239"/>
            <a:ext cx="9174607" cy="659852"/>
          </a:xfrm>
          <a:prstGeom prst="rect">
            <a:avLst/>
          </a:prstGeom>
          <a:noFill/>
        </p:spPr>
        <p:txBody>
          <a:bodyPr wrap="square" lIns="249262" tIns="98135" rIns="249262" bIns="98135" rtlCol="0">
            <a:spAutoFit/>
          </a:bodyPr>
          <a:lstStyle/>
          <a:p>
            <a:r>
              <a:rPr lang="ko-KR" altLang="en-US" sz="3000" dirty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시작하기 </a:t>
            </a:r>
            <a:r>
              <a:rPr lang="en-US" altLang="ko-KR" sz="3000" dirty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- S/W</a:t>
            </a:r>
            <a:r>
              <a:rPr lang="ko-KR" altLang="en-US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업데이트</a:t>
            </a:r>
            <a:r>
              <a:rPr lang="en-US" altLang="ko-KR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(UT-77L)</a:t>
            </a:r>
            <a:endParaRPr lang="ko-KR" altLang="en-US" sz="3000" dirty="0">
              <a:solidFill>
                <a:srgbClr val="1F60A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3222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/>
          <p:cNvGrpSpPr/>
          <p:nvPr/>
        </p:nvGrpSpPr>
        <p:grpSpPr>
          <a:xfrm>
            <a:off x="1184400" y="1119600"/>
            <a:ext cx="2050962" cy="3732205"/>
            <a:chOff x="862211" y="1195756"/>
            <a:chExt cx="2050962" cy="3732205"/>
          </a:xfrm>
        </p:grpSpPr>
        <p:pic>
          <p:nvPicPr>
            <p:cNvPr id="20" name="그림 19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62211" y="1195756"/>
              <a:ext cx="1998000" cy="3732205"/>
            </a:xfrm>
            <a:prstGeom prst="rect">
              <a:avLst/>
            </a:prstGeom>
          </p:spPr>
        </p:pic>
        <p:pic>
          <p:nvPicPr>
            <p:cNvPr id="23" name="Picture 2" descr="D:\Documents\21.디자인소스\Clipart\기호\그림34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0894" y="2005940"/>
              <a:ext cx="932279" cy="3600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" name="그림 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83600" y="1119600"/>
            <a:ext cx="1998000" cy="3777313"/>
          </a:xfrm>
          <a:prstGeom prst="rect">
            <a:avLst/>
          </a:prstGeom>
        </p:spPr>
      </p:pic>
      <p:pic>
        <p:nvPicPr>
          <p:cNvPr id="24" name="Picture 2" descr="D:\Documents\21.디자인소스\Clipart\기호\그림34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1278" y="3744627"/>
            <a:ext cx="1398419" cy="5400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5" name="표 24"/>
          <p:cNvGraphicFramePr>
            <a:graphicFrameLocks noGrp="1"/>
          </p:cNvGraphicFramePr>
          <p:nvPr>
            <p:extLst/>
          </p:nvPr>
        </p:nvGraphicFramePr>
        <p:xfrm>
          <a:off x="946359" y="5059314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설치 후 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메뉴를 터치합니다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009899" y="252239"/>
            <a:ext cx="9174607" cy="659852"/>
          </a:xfrm>
          <a:prstGeom prst="rect">
            <a:avLst/>
          </a:prstGeom>
          <a:noFill/>
        </p:spPr>
        <p:txBody>
          <a:bodyPr wrap="square" lIns="249262" tIns="98135" rIns="249262" bIns="98135" rtlCol="0">
            <a:spAutoFit/>
          </a:bodyPr>
          <a:lstStyle/>
          <a:p>
            <a:r>
              <a:rPr lang="en-US" altLang="ko-KR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S/W</a:t>
            </a:r>
            <a:r>
              <a:rPr lang="ko-KR" altLang="en-US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업데이트 확인</a:t>
            </a:r>
            <a:r>
              <a:rPr lang="en-US" altLang="ko-KR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(</a:t>
            </a:r>
            <a:r>
              <a:rPr lang="en-US" altLang="ko-KR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UT-77L</a:t>
            </a:r>
            <a:r>
              <a:rPr lang="en-US" altLang="ko-KR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)</a:t>
            </a:r>
            <a:endParaRPr lang="ko-KR" altLang="en-US" sz="3000" dirty="0">
              <a:solidFill>
                <a:srgbClr val="1F60A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17" name="이등변 삼각형 16"/>
          <p:cNvSpPr/>
          <p:nvPr/>
        </p:nvSpPr>
        <p:spPr>
          <a:xfrm rot="5400000">
            <a:off x="3150000" y="2876400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이등변 삼각형 25"/>
          <p:cNvSpPr/>
          <p:nvPr/>
        </p:nvSpPr>
        <p:spPr>
          <a:xfrm rot="5400000">
            <a:off x="5756400" y="2876400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aphicFrame>
        <p:nvGraphicFramePr>
          <p:cNvPr id="27" name="표 26"/>
          <p:cNvGraphicFramePr>
            <a:graphicFrameLocks noGrp="1"/>
          </p:cNvGraphicFramePr>
          <p:nvPr>
            <p:extLst/>
          </p:nvPr>
        </p:nvGraphicFramePr>
        <p:xfrm>
          <a:off x="3578555" y="5104422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단말정보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터치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단말정보를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터치합니다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235145"/>
              </p:ext>
            </p:extLst>
          </p:nvPr>
        </p:nvGraphicFramePr>
        <p:xfrm>
          <a:off x="6195936" y="5076149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err="1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결제버전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 확인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결제버전이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1004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이면 정상으로 설치를 </a:t>
                      </a:r>
                      <a:r>
                        <a:rPr lang="ko-KR" altLang="en-US" sz="1200" kern="1200" dirty="0" err="1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마친것입니다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3" name="그룹 2"/>
          <p:cNvGrpSpPr/>
          <p:nvPr/>
        </p:nvGrpSpPr>
        <p:grpSpPr>
          <a:xfrm>
            <a:off x="6390000" y="1119600"/>
            <a:ext cx="2023200" cy="3771402"/>
            <a:chOff x="9129885" y="1446344"/>
            <a:chExt cx="2023200" cy="3771402"/>
          </a:xfrm>
        </p:grpSpPr>
        <p:pic>
          <p:nvPicPr>
            <p:cNvPr id="15" name="그림 14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129885" y="1446344"/>
              <a:ext cx="2023200" cy="3771402"/>
            </a:xfrm>
            <a:prstGeom prst="rect">
              <a:avLst/>
            </a:prstGeom>
          </p:spPr>
        </p:pic>
        <p:pic>
          <p:nvPicPr>
            <p:cNvPr id="16" name="Picture 2" descr="D:\Documents\21.디자인소스\Clipart\기호\그림341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29885" y="3392720"/>
              <a:ext cx="1668460" cy="64434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604877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367144"/>
              </p:ext>
            </p:extLst>
          </p:nvPr>
        </p:nvGraphicFramePr>
        <p:xfrm>
          <a:off x="962223" y="4997648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S/W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다운로드실패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S/W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 파일 다운로드에 실패하면 재시도를 요청합니다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재시도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터치하면 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S/W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다운로드’ 화면이 표시되고 다운로드를 재시도합니다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2608170"/>
              </p:ext>
            </p:extLst>
          </p:nvPr>
        </p:nvGraphicFramePr>
        <p:xfrm>
          <a:off x="3981001" y="4994243"/>
          <a:ext cx="2411999" cy="17516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업데이트 설치요청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23681">
                <a:tc>
                  <a:txBody>
                    <a:bodyPr/>
                    <a:lstStyle/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‘업데이트 설치’ 화면에서 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설치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터치하지 않고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, [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취소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터치한 경우 표시됩니다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endParaRPr lang="en-US" altLang="ko-KR" sz="1200" kern="120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indent="-90488" algn="l" defTabSz="1215099" rtl="0" eaLnBrk="1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Char char="§"/>
                      </a:pP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설치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터치하면 ‘업데이트 설치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’</a:t>
                      </a:r>
                      <a:r>
                        <a:rPr lang="ko-KR" altLang="en-US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화면으로 돌아갑니다</a:t>
                      </a:r>
                      <a:r>
                        <a:rPr lang="en-US" altLang="ko-KR" sz="1200" kern="120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370" y="1127154"/>
            <a:ext cx="1996072" cy="3726000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8934" y="1127154"/>
            <a:ext cx="1996072" cy="37260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009899" y="252239"/>
            <a:ext cx="9174607" cy="659852"/>
          </a:xfrm>
          <a:prstGeom prst="rect">
            <a:avLst/>
          </a:prstGeom>
          <a:noFill/>
        </p:spPr>
        <p:txBody>
          <a:bodyPr wrap="square" lIns="249262" tIns="98135" rIns="249262" bIns="98135" rtlCol="0">
            <a:spAutoFit/>
          </a:bodyPr>
          <a:lstStyle/>
          <a:p>
            <a:r>
              <a:rPr lang="ko-KR" altLang="en-US" sz="3000" dirty="0" smtClean="0">
                <a:solidFill>
                  <a:srgbClr val="1F60A9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다운로드 실패 시 </a:t>
            </a:r>
            <a:endParaRPr lang="ko-KR" altLang="en-US" sz="3000" dirty="0">
              <a:solidFill>
                <a:srgbClr val="1F60A9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6246680"/>
              </p:ext>
            </p:extLst>
          </p:nvPr>
        </p:nvGraphicFramePr>
        <p:xfrm>
          <a:off x="7210101" y="4994311"/>
          <a:ext cx="2411999" cy="10859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S/W</a:t>
                      </a:r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다운로드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7927"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100"/>
                        </a:spcBef>
                        <a:buFont typeface="Wingdings" panose="05000000000000000000" pitchFamily="2" charset="2"/>
                        <a:buNone/>
                      </a:pPr>
                      <a:endParaRPr lang="ko-KR" altLang="en-US" sz="1400" dirty="0" smtClean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0" name="표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629733"/>
              </p:ext>
            </p:extLst>
          </p:nvPr>
        </p:nvGraphicFramePr>
        <p:xfrm>
          <a:off x="10315153" y="4991184"/>
          <a:ext cx="2411999" cy="19905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11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8009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</a:rPr>
                        <a:t>업데이트 설치</a:t>
                      </a:r>
                      <a:endParaRPr lang="ko-KR" altLang="en-US" sz="1400" dirty="0">
                        <a:latin typeface="나눔바른고딕" panose="020B0603020101020101" pitchFamily="50" charset="-127"/>
                        <a:ea typeface="나눔바른고딕" panose="020B0603020101020101" pitchFamily="50" charset="-127"/>
                      </a:endParaRPr>
                    </a:p>
                  </a:txBody>
                  <a:tcPr marL="0" marR="0" marT="39282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62491">
                <a:tc>
                  <a:txBody>
                    <a:bodyPr/>
                    <a:lstStyle/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다운로드가 완료되면 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 설치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’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화면이 표시됩니다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altLang="ko-KR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설치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터치하여 설치를 진행하세요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endParaRPr lang="en-US" altLang="ko-KR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  <a:p>
                      <a:pPr marL="90488" marR="0" lvl="0" indent="-90488" algn="l" defTabSz="1215099" rtl="0" eaLnBrk="1" fontAlgn="auto" latinLnBrk="0" hangingPunct="1">
                        <a:lnSpc>
                          <a:spcPct val="100000"/>
                        </a:lnSpc>
                        <a:spcBef>
                          <a:spcPts val="10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§"/>
                        <a:tabLst/>
                        <a:defRPr/>
                      </a:pP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[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취소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]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버튼을 터치하면 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‘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업데이트 설치요청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’ </a:t>
                      </a:r>
                      <a:r>
                        <a:rPr lang="ko-KR" altLang="en-US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화면이 표시됩니다</a:t>
                      </a:r>
                      <a:r>
                        <a:rPr lang="en-US" altLang="ko-KR" sz="1200" kern="1200" noProof="0" dirty="0" smtClean="0">
                          <a:solidFill>
                            <a:schemeClr val="tx1">
                              <a:lumMod val="50000"/>
                              <a:lumOff val="50000"/>
                            </a:schemeClr>
                          </a:solidFill>
                          <a:latin typeface="나눔바른고딕" panose="020B0603020101020101" pitchFamily="50" charset="-127"/>
                          <a:ea typeface="나눔바른고딕" panose="020B0603020101020101" pitchFamily="50" charset="-127"/>
                          <a:cs typeface="+mn-cs"/>
                        </a:rPr>
                        <a:t>.</a:t>
                      </a:r>
                      <a:endParaRPr lang="ko-KR" altLang="en-US" sz="1200" kern="1200" noProof="0" dirty="0" smtClean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나눔바른고딕" panose="020B0603020101020101" pitchFamily="50" charset="-127"/>
                        <a:ea typeface="나눔바른고딕" panose="020B0603020101020101" pitchFamily="50" charset="-127"/>
                        <a:cs typeface="+mn-cs"/>
                      </a:endParaRPr>
                    </a:p>
                  </a:txBody>
                  <a:tcPr marL="0" marR="0" marT="78564" marB="39282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이등변 삼각형 10"/>
          <p:cNvSpPr/>
          <p:nvPr/>
        </p:nvSpPr>
        <p:spPr>
          <a:xfrm rot="5400000">
            <a:off x="9599861" y="2874087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2492" y="1116400"/>
            <a:ext cx="1996071" cy="3726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0914" y="1114600"/>
            <a:ext cx="1998000" cy="372959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이등변 삼각형 14"/>
          <p:cNvSpPr/>
          <p:nvPr/>
        </p:nvSpPr>
        <p:spPr>
          <a:xfrm rot="5400000">
            <a:off x="3468793" y="279724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" name="이등변 삼각형 15"/>
          <p:cNvSpPr/>
          <p:nvPr/>
        </p:nvSpPr>
        <p:spPr>
          <a:xfrm rot="5400000">
            <a:off x="6567714" y="2797244"/>
            <a:ext cx="659754" cy="210624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331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eOS매뉴얼">
      <a:majorFont>
        <a:latin typeface="Rix모던고딕 B"/>
        <a:ea typeface="Rix모던고딕 B"/>
        <a:cs typeface=""/>
      </a:majorFont>
      <a:minorFont>
        <a:latin typeface="Rix모던고딕 M"/>
        <a:ea typeface="Rix모던고딕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solidFill>
            <a:schemeClr val="accent1"/>
          </a:solidFill>
        </a:ln>
      </a:spPr>
      <a:bodyPr wrap="square" rtlCol="0" anchor="t">
        <a:noAutofit/>
      </a:bodyPr>
      <a:lstStyle>
        <a:defPPr algn="just" latinLnBrk="0">
          <a:lnSpc>
            <a:spcPct val="120000"/>
          </a:lnSpc>
          <a:defRPr sz="1400" dirty="0">
            <a:latin typeface="+mj-lt"/>
          </a:defRPr>
        </a:defPPr>
      </a:lstStyle>
    </a:spDef>
  </a:objectDefaults>
  <a:extraClrSchemeLst/>
</a:theme>
</file>

<file path=ppt/theme/theme3.xml><?xml version="1.0" encoding="utf-8"?>
<a:theme xmlns:a="http://schemas.openxmlformats.org/drawingml/2006/main" name="2_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사용자 지정 1">
      <a:majorFont>
        <a:latin typeface="Rix모던고딕 B"/>
        <a:ea typeface="Rix모던고딕 B"/>
        <a:cs typeface=""/>
      </a:majorFont>
      <a:minorFont>
        <a:latin typeface="Rix모던고딕 M"/>
        <a:ea typeface="Rix모던고딕 M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17717</TotalTime>
  <Words>352</Words>
  <Application>Microsoft Office PowerPoint</Application>
  <PresentationFormat>사용자 지정</PresentationFormat>
  <Paragraphs>73</Paragraphs>
  <Slides>6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3</vt:i4>
      </vt:variant>
      <vt:variant>
        <vt:lpstr>슬라이드 제목</vt:lpstr>
      </vt:variant>
      <vt:variant>
        <vt:i4>6</vt:i4>
      </vt:variant>
    </vt:vector>
  </HeadingPairs>
  <TitlesOfParts>
    <vt:vector size="16" baseType="lpstr">
      <vt:lpstr> 윤명조440</vt:lpstr>
      <vt:lpstr> 윤명조450</vt:lpstr>
      <vt:lpstr>나눔바른고딕</vt:lpstr>
      <vt:lpstr>맑은 고딕</vt:lpstr>
      <vt:lpstr>푸르지오 중간</vt:lpstr>
      <vt:lpstr>Arial</vt:lpstr>
      <vt:lpstr>Wingdings</vt:lpstr>
      <vt:lpstr>Office 테마</vt:lpstr>
      <vt:lpstr>1_Office 테마</vt:lpstr>
      <vt:lpstr>2_Office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PDH</dc:creator>
  <cp:lastModifiedBy>김보람 / 주임 / 사회서비스정보부</cp:lastModifiedBy>
  <cp:revision>1756</cp:revision>
  <cp:lastPrinted>2022-03-03T05:13:22Z</cp:lastPrinted>
  <dcterms:created xsi:type="dcterms:W3CDTF">2013-01-24T07:58:42Z</dcterms:created>
  <dcterms:modified xsi:type="dcterms:W3CDTF">2022-03-03T05:16:19Z</dcterms:modified>
</cp:coreProperties>
</file>